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5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1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Origins of the Vietnam War Memorial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Began as a national contest with prize of $50,000</a:t>
            </a:r>
          </a:p>
          <a:p>
            <a:r>
              <a:rPr lang="en-US">
                <a:cs typeface="Calibri"/>
              </a:rPr>
              <a:t>Specifications for contestants included simple design and no political judgements about the war</a:t>
            </a:r>
          </a:p>
          <a:p>
            <a:r>
              <a:rPr lang="en-US">
                <a:cs typeface="Calibri"/>
              </a:rPr>
              <a:t>Winning design was completed by Maya Lin, a Vietnamese refugee of the war </a:t>
            </a:r>
            <a:endParaRPr lang="en-US"/>
          </a:p>
        </p:txBody>
      </p:sp>
      <p:pic>
        <p:nvPicPr>
          <p:cNvPr id="11" name="Content Placeholder 10" descr="Maya-Lin-with-her-design-for-the-Vietnam-Memorial-May-6-198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8000" y="1928813"/>
            <a:ext cx="4299857" cy="3739859"/>
          </a:xfr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Calibri Light"/>
              </a:rPr>
              <a:t>Construction and Completion</a:t>
            </a:r>
          </a:p>
        </p:txBody>
      </p:sp>
      <p:pic>
        <p:nvPicPr>
          <p:cNvPr id="5" name="Content Placeholder 4" descr="12)+Large+Crowd+gather+in+front+of+the+Vietnam+Memorial+Dedicatio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158898"/>
            <a:ext cx="5181600" cy="36847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1st ground is broken on March 26, 1982</a:t>
            </a:r>
          </a:p>
          <a:p>
            <a:r>
              <a:rPr lang="en-US">
                <a:cs typeface="Calibri"/>
              </a:rPr>
              <a:t>The black granite used for the wall is ordered from India.</a:t>
            </a:r>
          </a:p>
          <a:p>
            <a:r>
              <a:rPr lang="en-US">
                <a:cs typeface="Calibri"/>
              </a:rPr>
              <a:t>Cutting and fabrication of the stone is completed in Barre, VT .</a:t>
            </a:r>
          </a:p>
          <a:p>
            <a:r>
              <a:rPr lang="en-US">
                <a:cs typeface="Calibri"/>
              </a:rPr>
              <a:t>The project was completed and dedicated in the same year, on November 13, 1982.</a:t>
            </a:r>
          </a:p>
        </p:txBody>
      </p:sp>
    </p:spTree>
    <p:extLst>
      <p:ext uri="{BB962C8B-B14F-4D97-AF65-F5344CB8AC3E}">
        <p14:creationId xmlns:p14="http://schemas.microsoft.com/office/powerpoint/2010/main" val="349492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Further Additions to the Memorial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3 Soldiers Statue is completed and dedicated in November 1984</a:t>
            </a:r>
          </a:p>
          <a:p>
            <a:r>
              <a:rPr lang="en-US">
                <a:cs typeface="Calibri"/>
              </a:rPr>
              <a:t>The Vietnam Women's Memorial is completed and dedicated November 11, 1993.</a:t>
            </a:r>
          </a:p>
          <a:p>
            <a:r>
              <a:rPr lang="en-US">
                <a:cs typeface="Calibri"/>
              </a:rPr>
              <a:t>Memorial plaque is dedicated to those who died of wounds post-war November 10, 2004.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Content Placeholder 4" descr="Statue_Three_Servicemen_Vietnam_Veterans_Memorial-editA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61379"/>
            <a:ext cx="5181600" cy="4279829"/>
          </a:xfrm>
        </p:spPr>
      </p:pic>
    </p:spTree>
    <p:extLst>
      <p:ext uri="{BB962C8B-B14F-4D97-AF65-F5344CB8AC3E}">
        <p14:creationId xmlns:p14="http://schemas.microsoft.com/office/powerpoint/2010/main" val="201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Origins of the Vietnam War Memorial</vt:lpstr>
      <vt:lpstr>Construction and Completion</vt:lpstr>
      <vt:lpstr>Further Additions to the Memorial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the Vietnam War Memorial</dc:title>
  <dc:creator/>
  <cp:lastModifiedBy/>
  <cp:revision>4</cp:revision>
  <dcterms:created xsi:type="dcterms:W3CDTF">2012-07-27T01:16:44Z</dcterms:created>
  <dcterms:modified xsi:type="dcterms:W3CDTF">2013-06-20T15:00:58Z</dcterms:modified>
</cp:coreProperties>
</file>